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0"/>
  </p:notesMasterIdLst>
  <p:handoutMasterIdLst>
    <p:handoutMasterId r:id="rId11"/>
  </p:handoutMasterIdLst>
  <p:sldIdLst>
    <p:sldId id="256" r:id="rId5"/>
    <p:sldId id="258" r:id="rId6"/>
    <p:sldId id="259" r:id="rId7"/>
    <p:sldId id="260" r:id="rId8"/>
    <p:sldId id="261" r:id="rId9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7BC"/>
    <a:srgbClr val="F89C3B"/>
    <a:srgbClr val="165A98"/>
    <a:srgbClr val="FCD529"/>
    <a:srgbClr val="0921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929541E-575A-4BF3-948B-6C047F127AED}" v="3" dt="2019-03-28T16:58:56.46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1" autoAdjust="0"/>
    <p:restoredTop sz="94660" autoAdjust="0"/>
  </p:normalViewPr>
  <p:slideViewPr>
    <p:cSldViewPr snapToGrid="0" snapToObjects="1">
      <p:cViewPr varScale="1">
        <p:scale>
          <a:sx n="83" d="100"/>
          <a:sy n="83" d="100"/>
        </p:scale>
        <p:origin x="137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63" d="100"/>
          <a:sy n="63" d="100"/>
        </p:scale>
        <p:origin x="2280" y="7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a Easton" userId="f8ac760d-24b9-46f8-b475-de27052381e5" providerId="ADAL" clId="{D048A5E5-318E-4079-8DA2-B7170E1FF7A8}"/>
    <pc:docChg chg="undo custSel modMainMaster">
      <pc:chgData name="Dana Easton" userId="f8ac760d-24b9-46f8-b475-de27052381e5" providerId="ADAL" clId="{D048A5E5-318E-4079-8DA2-B7170E1FF7A8}" dt="2019-03-28T16:59:29.892" v="8" actId="20577"/>
      <pc:docMkLst>
        <pc:docMk/>
      </pc:docMkLst>
      <pc:sldMasterChg chg="addSp delSp modSp">
        <pc:chgData name="Dana Easton" userId="f8ac760d-24b9-46f8-b475-de27052381e5" providerId="ADAL" clId="{D048A5E5-318E-4079-8DA2-B7170E1FF7A8}" dt="2019-03-28T16:59:29.892" v="8" actId="20577"/>
        <pc:sldMasterMkLst>
          <pc:docMk/>
          <pc:sldMasterMk cId="0" sldId="2147483648"/>
        </pc:sldMasterMkLst>
        <pc:spChg chg="mod">
          <ac:chgData name="Dana Easton" userId="f8ac760d-24b9-46f8-b475-de27052381e5" providerId="ADAL" clId="{D048A5E5-318E-4079-8DA2-B7170E1FF7A8}" dt="2019-03-28T16:59:29.892" v="8" actId="20577"/>
          <ac:spMkLst>
            <pc:docMk/>
            <pc:sldMasterMk cId="0" sldId="2147483648"/>
            <ac:spMk id="4" creationId="{43E5382E-D9CA-43A0-8D23-F04EE8EE8F43}"/>
          </ac:spMkLst>
        </pc:spChg>
        <pc:picChg chg="add del mod">
          <ac:chgData name="Dana Easton" userId="f8ac760d-24b9-46f8-b475-de27052381e5" providerId="ADAL" clId="{D048A5E5-318E-4079-8DA2-B7170E1FF7A8}" dt="2019-03-28T16:59:26.030" v="7" actId="1076"/>
          <ac:picMkLst>
            <pc:docMk/>
            <pc:sldMasterMk cId="0" sldId="2147483648"/>
            <ac:picMk id="3" creationId="{F1B04028-9BE6-41BD-BA5B-11F919F16D65}"/>
          </ac:picMkLst>
        </pc:pic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3A24F86-108B-46C7-AB83-3A237116633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7267FAA-8375-47C8-B4FE-70FC3132F1D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55C156-EC21-4040-912B-39F341B66C36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0F0F3F-08C7-4FB0-A006-AA7E680942D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A96226-9EF5-47F6-9A15-4FC96F19343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312A2D-2D56-47AE-ACBE-931BC03D1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4140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D3A269-7B25-4F59-A2E6-9904CE3D3057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A061B3-1BCD-4800-A0C7-5B5FE74DF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6816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93464"/>
            <a:ext cx="8082643" cy="1249586"/>
          </a:xfrm>
        </p:spPr>
        <p:txBody>
          <a:bodyPr/>
          <a:lstStyle>
            <a:lvl1pPr>
              <a:defRPr>
                <a:solidFill>
                  <a:srgbClr val="0077BC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91986" y="1602921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F89C3B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229833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rgbClr val="0077BC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62479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77BC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sz="25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01470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77BC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37027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77BC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66513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77BC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50465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9224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5F1D45-D20B-4316-A51D-6E8F9E6F0D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77BC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07464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34968"/>
            <a:ext cx="8229600" cy="632370"/>
          </a:xfrm>
        </p:spPr>
        <p:txBody>
          <a:bodyPr anchor="b">
            <a:noAutofit/>
          </a:bodyPr>
          <a:lstStyle>
            <a:lvl1pPr algn="l">
              <a:defRPr sz="4400" b="1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612775"/>
            <a:ext cx="8229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274129"/>
            <a:ext cx="8229600" cy="898071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78023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77BC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62423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1B04028-9BE6-41BD-BA5B-11F919F16D65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457200" y="5534064"/>
            <a:ext cx="2236035" cy="117240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3E5382E-D9CA-43A0-8D23-F04EE8EE8F43}"/>
              </a:ext>
            </a:extLst>
          </p:cNvPr>
          <p:cNvSpPr txBox="1"/>
          <p:nvPr userDrawn="1"/>
        </p:nvSpPr>
        <p:spPr>
          <a:xfrm>
            <a:off x="6326909" y="6583362"/>
            <a:ext cx="252152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0077BC"/>
                </a:solidFill>
              </a:rPr>
              <a:t>© 2019  Quality Compounding Summit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9" r:id="rId7"/>
    <p:sldLayoutId id="2147483655" r:id="rId8"/>
    <p:sldLayoutId id="2147483656" r:id="rId9"/>
    <p:sldLayoutId id="2147483657" r:id="rId10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chemeClr val="accent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1859C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1859C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1859C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1859C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 b="1">
          <a:solidFill>
            <a:srgbClr val="31859C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 b="1">
          <a:solidFill>
            <a:srgbClr val="31859C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 b="1">
          <a:solidFill>
            <a:srgbClr val="31859C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 b="1">
          <a:solidFill>
            <a:srgbClr val="31859C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3"/>
          <p:cNvSpPr>
            <a:spLocks noGrp="1"/>
          </p:cNvSpPr>
          <p:nvPr>
            <p:ph type="ctrTitle"/>
          </p:nvPr>
        </p:nvSpPr>
        <p:spPr>
          <a:xfrm>
            <a:off x="685800" y="514350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chemeClr val="tx2"/>
                </a:solidFill>
              </a:rPr>
              <a:t>Title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1852613"/>
            <a:ext cx="6400800" cy="1103312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b="1" i="1" dirty="0">
                <a:solidFill>
                  <a:schemeClr val="tx2"/>
                </a:solidFill>
                <a:latin typeface="+mj-lt"/>
              </a:rPr>
              <a:t>Subtitle (if applicable)</a:t>
            </a: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n-US" dirty="0"/>
          </a:p>
        </p:txBody>
      </p:sp>
      <p:sp>
        <p:nvSpPr>
          <p:cNvPr id="2052" name="Subtitle 4"/>
          <p:cNvSpPr txBox="1">
            <a:spLocks/>
          </p:cNvSpPr>
          <p:nvPr/>
        </p:nvSpPr>
        <p:spPr bwMode="auto">
          <a:xfrm>
            <a:off x="642938" y="3341688"/>
            <a:ext cx="78994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en-US" b="1" dirty="0"/>
              <a:t>Speaker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en-US" sz="2400" dirty="0"/>
              <a:t>Title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en-US" sz="2400" dirty="0"/>
              <a:t>Company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endParaRPr lang="en-US" altLang="en-US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Disclosures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dirty="0"/>
              <a:t>	“_________declare(s) no conflicts of interest, real or apparent, and no financial interests in any company, product, or service mentioned in this program, including grants, employment, gifts, stock holdings, and honoraria.”</a:t>
            </a:r>
          </a:p>
        </p:txBody>
      </p:sp>
      <p:pic>
        <p:nvPicPr>
          <p:cNvPr id="3076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663" y="4495800"/>
            <a:ext cx="89693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371600" y="4630738"/>
            <a:ext cx="7637463" cy="923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750" dirty="0">
                <a:latin typeface="+mn-lt"/>
                <a:cs typeface="+mn-cs"/>
              </a:rPr>
              <a:t>The American College of Apothecaries is accredited by the Accreditation Council for Pharmacy Education as a provider of continuing pharmacy education.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Learning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8138" y="1600200"/>
            <a:ext cx="8450262" cy="45259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dirty="0"/>
              <a:t>	At the conclusion of this program, the participating pharmacist or technician will be able to:</a:t>
            </a: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n-US" sz="1050" dirty="0"/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/>
              <a:t>Objective #1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/>
              <a:t>Objective #2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/>
              <a:t>Objective #3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Slide Title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Begin presentation on this slide…</a:t>
            </a:r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Need More Information?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2159000"/>
            <a:ext cx="8229600" cy="4525963"/>
          </a:xfrm>
        </p:spPr>
        <p:txBody>
          <a:bodyPr/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en-US" b="1" dirty="0"/>
              <a:t>Name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en-US" dirty="0"/>
              <a:t>Title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en-US" dirty="0"/>
              <a:t>Company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en-US" dirty="0"/>
              <a:t>Contact Information / Website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D459519732832478367F3EEBBA024DD" ma:contentTypeVersion="12" ma:contentTypeDescription="Create a new document." ma:contentTypeScope="" ma:versionID="b932ea657c52363cdb42f7c3f987c043">
  <xsd:schema xmlns:xsd="http://www.w3.org/2001/XMLSchema" xmlns:xs="http://www.w3.org/2001/XMLSchema" xmlns:p="http://schemas.microsoft.com/office/2006/metadata/properties" xmlns:ns2="9c43a513-df3a-4a04-91c0-953214a299da" xmlns:ns3="4526e79f-1c0d-4cd6-bc19-c9f427bf9c43" targetNamespace="http://schemas.microsoft.com/office/2006/metadata/properties" ma:root="true" ma:fieldsID="8fb46f1a994a21b4022f9babe20c6b0a" ns2:_="" ns3:_="">
    <xsd:import namespace="9c43a513-df3a-4a04-91c0-953214a299da"/>
    <xsd:import namespace="4526e79f-1c0d-4cd6-bc19-c9f427bf9c43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EventHashCode" minOccurs="0"/>
                <xsd:element ref="ns3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43a513-df3a-4a04-91c0-953214a299d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26e79f-1c0d-4cd6-bc19-c9f427bf9c4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5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6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7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FC7B378-624D-4C69-8C6B-433CC68B807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C5CEB12-5D40-43A1-9C17-9F2CCCB67709}"/>
</file>

<file path=customXml/itemProps3.xml><?xml version="1.0" encoding="utf-8"?>
<ds:datastoreItem xmlns:ds="http://schemas.openxmlformats.org/officeDocument/2006/customXml" ds:itemID="{3C632C9E-2D6B-4292-A5EF-4DBAFD254713}">
  <ds:schemaRefs>
    <ds:schemaRef ds:uri="http://schemas.microsoft.com/office/2006/metadata/properties"/>
    <ds:schemaRef ds:uri="http://purl.org/dc/elements/1.1/"/>
    <ds:schemaRef ds:uri="http://schemas.microsoft.com/office/2006/documentManagement/types"/>
    <ds:schemaRef ds:uri="http://www.w3.org/XML/1998/namespace"/>
    <ds:schemaRef ds:uri="http://purl.org/dc/dcmitype/"/>
    <ds:schemaRef ds:uri="http://schemas.microsoft.com/office/infopath/2007/PartnerControls"/>
    <ds:schemaRef ds:uri="9c43a513-df3a-4a04-91c0-953214a299da"/>
    <ds:schemaRef ds:uri="http://purl.org/dc/terms/"/>
    <ds:schemaRef ds:uri="http://schemas.openxmlformats.org/package/2006/metadata/core-properties"/>
    <ds:schemaRef ds:uri="4526e79f-1c0d-4cd6-bc19-c9f427bf9c4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516</TotalTime>
  <Words>53</Words>
  <Application>Microsoft Office PowerPoint</Application>
  <PresentationFormat>On-screen Show (4:3)</PresentationFormat>
  <Paragraphs>21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Title</vt:lpstr>
      <vt:lpstr>Disclosures</vt:lpstr>
      <vt:lpstr>Learning Objectives</vt:lpstr>
      <vt:lpstr>Slide Title</vt:lpstr>
      <vt:lpstr>Need More Information?</vt:lpstr>
    </vt:vector>
  </TitlesOfParts>
  <Company>Gateway Design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Edcuational Conference</dc:creator>
  <cp:lastModifiedBy>Dana Easton</cp:lastModifiedBy>
  <cp:revision>33</cp:revision>
  <dcterms:created xsi:type="dcterms:W3CDTF">2013-06-19T15:17:22Z</dcterms:created>
  <dcterms:modified xsi:type="dcterms:W3CDTF">2019-03-28T16:59:34Z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0x010100FD459519732832478367F3EEBBA024DD</vt:lpwstr>
  </property>
  <property fmtid="{D5CDD505-2E9C-101B-9397-08002B2CF9AE}" pid="3" name="AuthorIds_UIVersion_1536">
    <vt:lpwstr>3</vt:lpwstr>
  </property>
</Properties>
</file>