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BC"/>
    <a:srgbClr val="F89C3B"/>
    <a:srgbClr val="165A98"/>
    <a:srgbClr val="FCD529"/>
    <a:srgbClr val="0921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086B71-4696-447D-848E-453669CE375C}" v="9" dt="2021-06-04T16:35:30.5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1" autoAdjust="0"/>
    <p:restoredTop sz="95479" autoAdjust="0"/>
  </p:normalViewPr>
  <p:slideViewPr>
    <p:cSldViewPr snapToGrid="0" snapToObjects="1">
      <p:cViewPr varScale="1">
        <p:scale>
          <a:sx n="98" d="100"/>
          <a:sy n="98" d="100"/>
        </p:scale>
        <p:origin x="744" y="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2280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a" userId="f8ac760d-24b9-46f8-b475-de27052381e5" providerId="ADAL" clId="{EBF470D2-CEC0-4456-8E69-492A8403E8FC}"/>
    <pc:docChg chg="custSel modMainMaster">
      <pc:chgData name="Dana" userId="f8ac760d-24b9-46f8-b475-de27052381e5" providerId="ADAL" clId="{EBF470D2-CEC0-4456-8E69-492A8403E8FC}" dt="2020-08-05T18:07:30.135" v="26" actId="1037"/>
      <pc:docMkLst>
        <pc:docMk/>
      </pc:docMkLst>
      <pc:sldMasterChg chg="delSp modSp mod">
        <pc:chgData name="Dana" userId="f8ac760d-24b9-46f8-b475-de27052381e5" providerId="ADAL" clId="{EBF470D2-CEC0-4456-8E69-492A8403E8FC}" dt="2020-08-05T18:07:30.135" v="26" actId="1037"/>
        <pc:sldMasterMkLst>
          <pc:docMk/>
          <pc:sldMasterMk cId="0" sldId="2147483648"/>
        </pc:sldMasterMkLst>
        <pc:grpChg chg="mod">
          <ac:chgData name="Dana" userId="f8ac760d-24b9-46f8-b475-de27052381e5" providerId="ADAL" clId="{EBF470D2-CEC0-4456-8E69-492A8403E8FC}" dt="2020-08-05T18:07:30.135" v="26" actId="1037"/>
          <ac:grpSpMkLst>
            <pc:docMk/>
            <pc:sldMasterMk cId="0" sldId="2147483648"/>
            <ac:grpSpMk id="10" creationId="{B9444B20-2C73-4A5F-BC05-E9F250665810}"/>
          </ac:grpSpMkLst>
        </pc:grpChg>
        <pc:picChg chg="del">
          <ac:chgData name="Dana" userId="f8ac760d-24b9-46f8-b475-de27052381e5" providerId="ADAL" clId="{EBF470D2-CEC0-4456-8E69-492A8403E8FC}" dt="2020-08-05T18:07:22.443" v="0" actId="478"/>
          <ac:picMkLst>
            <pc:docMk/>
            <pc:sldMasterMk cId="0" sldId="2147483648"/>
            <ac:picMk id="5" creationId="{7444A6DC-28E0-4AF9-9FC5-0AFFD0CE3DEC}"/>
          </ac:picMkLst>
        </pc:picChg>
      </pc:sldMasterChg>
    </pc:docChg>
  </pc:docChgLst>
  <pc:docChgLst>
    <pc:chgData name="Terry" userId="67b08f3d-ae36-4cef-98f6-926277c6aaae" providerId="ADAL" clId="{67C8FD29-B95B-4022-B85C-A4DB4A5602CB}"/>
    <pc:docChg chg="undo custSel modMainMaster">
      <pc:chgData name="Terry" userId="67b08f3d-ae36-4cef-98f6-926277c6aaae" providerId="ADAL" clId="{67C8FD29-B95B-4022-B85C-A4DB4A5602CB}" dt="2020-05-28T18:21:25.812" v="59" actId="21"/>
      <pc:docMkLst>
        <pc:docMk/>
      </pc:docMkLst>
      <pc:sldMasterChg chg="addSp delSp modSp mod modSldLayout">
        <pc:chgData name="Terry" userId="67b08f3d-ae36-4cef-98f6-926277c6aaae" providerId="ADAL" clId="{67C8FD29-B95B-4022-B85C-A4DB4A5602CB}" dt="2020-05-28T18:21:25.812" v="59" actId="21"/>
        <pc:sldMasterMkLst>
          <pc:docMk/>
          <pc:sldMasterMk cId="0" sldId="2147483648"/>
        </pc:sldMasterMkLst>
        <pc:spChg chg="add del mod ord">
          <ac:chgData name="Terry" userId="67b08f3d-ae36-4cef-98f6-926277c6aaae" providerId="ADAL" clId="{67C8FD29-B95B-4022-B85C-A4DB4A5602CB}" dt="2020-05-28T18:19:47.981" v="52" actId="478"/>
          <ac:spMkLst>
            <pc:docMk/>
            <pc:sldMasterMk cId="0" sldId="2147483648"/>
            <ac:spMk id="9" creationId="{A830A3CD-8547-4717-A150-D6C6FBAFEF9C}"/>
          </ac:spMkLst>
        </pc:spChg>
        <pc:grpChg chg="add mod">
          <ac:chgData name="Terry" userId="67b08f3d-ae36-4cef-98f6-926277c6aaae" providerId="ADAL" clId="{67C8FD29-B95B-4022-B85C-A4DB4A5602CB}" dt="2020-05-28T18:19:57.051" v="53" actId="164"/>
          <ac:grpSpMkLst>
            <pc:docMk/>
            <pc:sldMasterMk cId="0" sldId="2147483648"/>
            <ac:grpSpMk id="10" creationId="{B9444B20-2C73-4A5F-BC05-E9F250665810}"/>
          </ac:grpSpMkLst>
        </pc:grpChg>
        <pc:picChg chg="mod modCrop">
          <ac:chgData name="Terry" userId="67b08f3d-ae36-4cef-98f6-926277c6aaae" providerId="ADAL" clId="{67C8FD29-B95B-4022-B85C-A4DB4A5602CB}" dt="2020-05-28T18:19:57.051" v="53" actId="164"/>
          <ac:picMkLst>
            <pc:docMk/>
            <pc:sldMasterMk cId="0" sldId="2147483648"/>
            <ac:picMk id="3" creationId="{F1B04028-9BE6-41BD-BA5B-11F919F16D65}"/>
          </ac:picMkLst>
        </pc:picChg>
        <pc:picChg chg="add mod">
          <ac:chgData name="Terry" userId="67b08f3d-ae36-4cef-98f6-926277c6aaae" providerId="ADAL" clId="{67C8FD29-B95B-4022-B85C-A4DB4A5602CB}" dt="2020-05-28T18:19:57.051" v="53" actId="164"/>
          <ac:picMkLst>
            <pc:docMk/>
            <pc:sldMasterMk cId="0" sldId="2147483648"/>
            <ac:picMk id="5" creationId="{7444A6DC-28E0-4AF9-9FC5-0AFFD0CE3DEC}"/>
          </ac:picMkLst>
        </pc:picChg>
        <pc:picChg chg="add mod">
          <ac:chgData name="Terry" userId="67b08f3d-ae36-4cef-98f6-926277c6aaae" providerId="ADAL" clId="{67C8FD29-B95B-4022-B85C-A4DB4A5602CB}" dt="2020-05-28T18:19:57.051" v="53" actId="164"/>
          <ac:picMkLst>
            <pc:docMk/>
            <pc:sldMasterMk cId="0" sldId="2147483648"/>
            <ac:picMk id="7" creationId="{DCB9132C-5DFB-4142-AB5E-BD1494B351A5}"/>
          </ac:picMkLst>
        </pc:picChg>
        <pc:picChg chg="add mod modCrop">
          <ac:chgData name="Terry" userId="67b08f3d-ae36-4cef-98f6-926277c6aaae" providerId="ADAL" clId="{67C8FD29-B95B-4022-B85C-A4DB4A5602CB}" dt="2020-05-28T18:19:57.051" v="53" actId="164"/>
          <ac:picMkLst>
            <pc:docMk/>
            <pc:sldMasterMk cId="0" sldId="2147483648"/>
            <ac:picMk id="8" creationId="{7AC00CE4-60C6-44D7-BADF-A28B2C935F8D}"/>
          </ac:picMkLst>
        </pc:picChg>
        <pc:picChg chg="add del mod">
          <ac:chgData name="Terry" userId="67b08f3d-ae36-4cef-98f6-926277c6aaae" providerId="ADAL" clId="{67C8FD29-B95B-4022-B85C-A4DB4A5602CB}" dt="2020-05-28T18:21:25.812" v="59" actId="21"/>
          <ac:picMkLst>
            <pc:docMk/>
            <pc:sldMasterMk cId="0" sldId="2147483648"/>
            <ac:picMk id="13" creationId="{7C5BE332-F4BD-411D-9853-74613CF9CF82}"/>
          </ac:picMkLst>
        </pc:picChg>
        <pc:picChg chg="add del mod">
          <ac:chgData name="Terry" userId="67b08f3d-ae36-4cef-98f6-926277c6aaae" providerId="ADAL" clId="{67C8FD29-B95B-4022-B85C-A4DB4A5602CB}" dt="2020-05-28T18:21:23.996" v="58" actId="478"/>
          <ac:picMkLst>
            <pc:docMk/>
            <pc:sldMasterMk cId="0" sldId="2147483648"/>
            <ac:picMk id="14" creationId="{FDC40F02-0E64-47BF-BA0B-B349CB920A99}"/>
          </ac:picMkLst>
        </pc:picChg>
        <pc:sldLayoutChg chg="setBg">
          <pc:chgData name="Terry" userId="67b08f3d-ae36-4cef-98f6-926277c6aaae" providerId="ADAL" clId="{67C8FD29-B95B-4022-B85C-A4DB4A5602CB}" dt="2020-05-28T17:48:48.033" v="1"/>
          <pc:sldLayoutMkLst>
            <pc:docMk/>
            <pc:sldMasterMk cId="0" sldId="2147483648"/>
            <pc:sldLayoutMk cId="3229833166" sldId="2147483649"/>
          </pc:sldLayoutMkLst>
        </pc:sldLayoutChg>
      </pc:sldMasterChg>
    </pc:docChg>
  </pc:docChgLst>
  <pc:docChgLst>
    <pc:chgData name="Terry Bondurant" userId="67b08f3d-ae36-4cef-98f6-926277c6aaae" providerId="ADAL" clId="{72086B71-4696-447D-848E-453669CE375C}"/>
    <pc:docChg chg="undo custSel modMainMaster">
      <pc:chgData name="Terry Bondurant" userId="67b08f3d-ae36-4cef-98f6-926277c6aaae" providerId="ADAL" clId="{72086B71-4696-447D-848E-453669CE375C}" dt="2021-06-04T16:36:12.998" v="38" actId="12789"/>
      <pc:docMkLst>
        <pc:docMk/>
      </pc:docMkLst>
      <pc:sldMasterChg chg="addSp delSp modSp mod delSldLayout modSldLayout">
        <pc:chgData name="Terry Bondurant" userId="67b08f3d-ae36-4cef-98f6-926277c6aaae" providerId="ADAL" clId="{72086B71-4696-447D-848E-453669CE375C}" dt="2021-06-04T16:36:12.998" v="38" actId="12789"/>
        <pc:sldMasterMkLst>
          <pc:docMk/>
          <pc:sldMasterMk cId="0" sldId="2147483648"/>
        </pc:sldMasterMkLst>
        <pc:spChg chg="mod">
          <ac:chgData name="Terry Bondurant" userId="67b08f3d-ae36-4cef-98f6-926277c6aaae" providerId="ADAL" clId="{72086B71-4696-447D-848E-453669CE375C}" dt="2021-06-04T16:01:47.992" v="12" actId="1076"/>
          <ac:spMkLst>
            <pc:docMk/>
            <pc:sldMasterMk cId="0" sldId="2147483648"/>
            <ac:spMk id="4" creationId="{43E5382E-D9CA-43A0-8D23-F04EE8EE8F43}"/>
          </ac:spMkLst>
        </pc:spChg>
        <pc:grpChg chg="add del">
          <ac:chgData name="Terry Bondurant" userId="67b08f3d-ae36-4cef-98f6-926277c6aaae" providerId="ADAL" clId="{72086B71-4696-447D-848E-453669CE375C}" dt="2021-06-04T16:01:27.061" v="7" actId="478"/>
          <ac:grpSpMkLst>
            <pc:docMk/>
            <pc:sldMasterMk cId="0" sldId="2147483648"/>
            <ac:grpSpMk id="10" creationId="{B9444B20-2C73-4A5F-BC05-E9F250665810}"/>
          </ac:grpSpMkLst>
        </pc:grpChg>
        <pc:picChg chg="mod topLvl">
          <ac:chgData name="Terry Bondurant" userId="67b08f3d-ae36-4cef-98f6-926277c6aaae" providerId="ADAL" clId="{72086B71-4696-447D-848E-453669CE375C}" dt="2021-06-04T16:36:12.998" v="38" actId="12789"/>
          <ac:picMkLst>
            <pc:docMk/>
            <pc:sldMasterMk cId="0" sldId="2147483648"/>
            <ac:picMk id="3" creationId="{F1B04028-9BE6-41BD-BA5B-11F919F16D65}"/>
          </ac:picMkLst>
        </pc:picChg>
        <pc:picChg chg="add mod">
          <ac:chgData name="Terry Bondurant" userId="67b08f3d-ae36-4cef-98f6-926277c6aaae" providerId="ADAL" clId="{72086B71-4696-447D-848E-453669CE375C}" dt="2021-06-04T16:36:12.998" v="38" actId="12789"/>
          <ac:picMkLst>
            <pc:docMk/>
            <pc:sldMasterMk cId="0" sldId="2147483648"/>
            <ac:picMk id="5" creationId="{7CD16B87-629D-4F91-B035-F0E9FB128CC9}"/>
          </ac:picMkLst>
        </pc:picChg>
        <pc:picChg chg="del topLvl">
          <ac:chgData name="Terry Bondurant" userId="67b08f3d-ae36-4cef-98f6-926277c6aaae" providerId="ADAL" clId="{72086B71-4696-447D-848E-453669CE375C}" dt="2021-06-04T16:01:27.061" v="7" actId="478"/>
          <ac:picMkLst>
            <pc:docMk/>
            <pc:sldMasterMk cId="0" sldId="2147483648"/>
            <ac:picMk id="7" creationId="{DCB9132C-5DFB-4142-AB5E-BD1494B351A5}"/>
          </ac:picMkLst>
        </pc:picChg>
        <pc:picChg chg="del">
          <ac:chgData name="Terry Bondurant" userId="67b08f3d-ae36-4cef-98f6-926277c6aaae" providerId="ADAL" clId="{72086B71-4696-447D-848E-453669CE375C}" dt="2021-06-04T16:01:22.022" v="4" actId="478"/>
          <ac:picMkLst>
            <pc:docMk/>
            <pc:sldMasterMk cId="0" sldId="2147483648"/>
            <ac:picMk id="8" creationId="{7AC00CE4-60C6-44D7-BADF-A28B2C935F8D}"/>
          </ac:picMkLst>
        </pc:picChg>
        <pc:sldLayoutChg chg="setBg">
          <pc:chgData name="Terry Bondurant" userId="67b08f3d-ae36-4cef-98f6-926277c6aaae" providerId="ADAL" clId="{72086B71-4696-447D-848E-453669CE375C}" dt="2021-06-04T15:53:23.839" v="3"/>
          <pc:sldLayoutMkLst>
            <pc:docMk/>
            <pc:sldMasterMk cId="0" sldId="2147483648"/>
            <pc:sldLayoutMk cId="578023641" sldId="2147483655"/>
          </pc:sldLayoutMkLst>
        </pc:sldLayoutChg>
        <pc:sldLayoutChg chg="del">
          <pc:chgData name="Terry Bondurant" userId="67b08f3d-ae36-4cef-98f6-926277c6aaae" providerId="ADAL" clId="{72086B71-4696-447D-848E-453669CE375C}" dt="2021-06-04T15:52:55.243" v="0" actId="2696"/>
          <pc:sldLayoutMkLst>
            <pc:docMk/>
            <pc:sldMasterMk cId="0" sldId="2147483648"/>
            <pc:sldLayoutMk cId="1562423981" sldId="2147483656"/>
          </pc:sldLayoutMkLst>
        </pc:sldLayoutChg>
        <pc:sldLayoutChg chg="del">
          <pc:chgData name="Terry Bondurant" userId="67b08f3d-ae36-4cef-98f6-926277c6aaae" providerId="ADAL" clId="{72086B71-4696-447D-848E-453669CE375C}" dt="2021-06-04T15:52:58.172" v="1" actId="2696"/>
          <pc:sldLayoutMkLst>
            <pc:docMk/>
            <pc:sldMasterMk cId="0" sldId="2147483648"/>
            <pc:sldLayoutMk cId="3262479879" sldId="214748365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A24F86-108B-46C7-AB83-3A23711663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267FAA-8375-47C8-B4FE-70FC3132F1D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5C156-EC21-4040-912B-39F341B66C3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0F0F3F-08C7-4FB0-A006-AA7E680942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A96226-9EF5-47F6-9A15-4FC96F1934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12A2D-2D56-47AE-ACBE-931BC03D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14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3A269-7B25-4F59-A2E6-9904CE3D3057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061B3-1BCD-4800-A0C7-5B5FE74DF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81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93464"/>
            <a:ext cx="8082643" cy="1249586"/>
          </a:xfrm>
        </p:spPr>
        <p:txBody>
          <a:bodyPr/>
          <a:lstStyle>
            <a:lvl1pPr>
              <a:defRPr>
                <a:solidFill>
                  <a:srgbClr val="0077B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1986" y="160292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89C3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2983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7B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147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7B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7027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7B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6513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7B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046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22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F1D45-D20B-4316-A51D-6E8F9E6F0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7B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07464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4968"/>
            <a:ext cx="8229600" cy="632370"/>
          </a:xfrm>
        </p:spPr>
        <p:txBody>
          <a:bodyPr anchor="b">
            <a:noAutofit/>
          </a:bodyPr>
          <a:lstStyle>
            <a:lvl1pPr algn="l">
              <a:defRPr sz="44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612775"/>
            <a:ext cx="8229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74129"/>
            <a:ext cx="8229600" cy="898071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8023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E5382E-D9CA-43A0-8D23-F04EE8EE8F43}"/>
              </a:ext>
            </a:extLst>
          </p:cNvPr>
          <p:cNvSpPr txBox="1"/>
          <p:nvPr userDrawn="1"/>
        </p:nvSpPr>
        <p:spPr>
          <a:xfrm>
            <a:off x="6406505" y="6583362"/>
            <a:ext cx="25215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rgbClr val="0077BC"/>
                </a:solidFill>
              </a:rPr>
              <a:t>© 2021  Quality Compounding Summit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B04028-9BE6-41BD-BA5B-11F919F16D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/>
          <a:srcRect b="36008"/>
          <a:stretch/>
        </p:blipFill>
        <p:spPr>
          <a:xfrm>
            <a:off x="402399" y="6245730"/>
            <a:ext cx="1558681" cy="522975"/>
          </a:xfrm>
          <a:prstGeom prst="rect">
            <a:avLst/>
          </a:prstGeom>
        </p:spPr>
      </p:pic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7CD16B87-629D-4F91-B035-F0E9FB128CC9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925569" y="6245730"/>
            <a:ext cx="559000" cy="5229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9" r:id="rId7"/>
    <p:sldLayoutId id="2147483655" r:id="rId8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1859C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1859C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1859C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1859C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31859C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31859C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31859C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31859C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>
          <a:xfrm>
            <a:off x="685800" y="51435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Title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852613"/>
            <a:ext cx="6400800" cy="11033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i="1" dirty="0">
                <a:solidFill>
                  <a:schemeClr val="tx2"/>
                </a:solidFill>
                <a:latin typeface="+mj-lt"/>
              </a:rPr>
              <a:t>Subtitle (if applicable)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  <p:sp>
        <p:nvSpPr>
          <p:cNvPr id="2052" name="Subtitle 4"/>
          <p:cNvSpPr txBox="1">
            <a:spLocks/>
          </p:cNvSpPr>
          <p:nvPr/>
        </p:nvSpPr>
        <p:spPr bwMode="auto">
          <a:xfrm>
            <a:off x="642938" y="3341688"/>
            <a:ext cx="7899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b="1" dirty="0"/>
              <a:t>Speaker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2400" dirty="0"/>
              <a:t>Title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2400" dirty="0"/>
              <a:t>Company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Disclosures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	“_________declare(s) no conflicts of interest, real or apparent, and no financial interests in any company, product, or service mentioned in this program, including grants, employment, gifts, stock holdings, and honoraria.”</a:t>
            </a: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4495800"/>
            <a:ext cx="8969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1600" y="4630738"/>
            <a:ext cx="7637463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50" dirty="0">
                <a:latin typeface="+mn-lt"/>
                <a:cs typeface="+mn-cs"/>
              </a:rPr>
              <a:t>The American College of Apothecaries is accredited by the Accreditation Council for Pharmacy Education as a provider of continuing pharmacy education.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138" y="1600200"/>
            <a:ext cx="8450262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/>
              <a:t>	At the conclusion of this program, the participating pharmacist or technician will be able to: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1050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Objective #1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Objective #2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Objective #3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Slide Title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Begin presentation on this slide…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Need More Information?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2159000"/>
            <a:ext cx="8229600" cy="452596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b="1" dirty="0"/>
              <a:t>Name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dirty="0"/>
              <a:t>Title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dirty="0"/>
              <a:t>Company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dirty="0"/>
              <a:t>Contact Information / Website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459519732832478367F3EEBBA024DD" ma:contentTypeVersion="15" ma:contentTypeDescription="Create a new document." ma:contentTypeScope="" ma:versionID="69e6deca5562ee02f14d8940593ab54d">
  <xsd:schema xmlns:xsd="http://www.w3.org/2001/XMLSchema" xmlns:xs="http://www.w3.org/2001/XMLSchema" xmlns:p="http://schemas.microsoft.com/office/2006/metadata/properties" xmlns:ns2="9c43a513-df3a-4a04-91c0-953214a299da" xmlns:ns3="4526e79f-1c0d-4cd6-bc19-c9f427bf9c43" targetNamespace="http://schemas.microsoft.com/office/2006/metadata/properties" ma:root="true" ma:fieldsID="b8eba6e665a5c2ab94253a392ac21b1c" ns2:_="" ns3:_="">
    <xsd:import namespace="9c43a513-df3a-4a04-91c0-953214a299da"/>
    <xsd:import namespace="4526e79f-1c0d-4cd6-bc19-c9f427bf9c4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43a513-df3a-4a04-91c0-953214a299d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26e79f-1c0d-4cd6-bc19-c9f427bf9c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C7B378-624D-4C69-8C6B-433CC68B80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AA3367-6C0D-4DE0-898F-BCA612031E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43a513-df3a-4a04-91c0-953214a299da"/>
    <ds:schemaRef ds:uri="4526e79f-1c0d-4cd6-bc19-c9f427bf9c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632C9E-2D6B-4292-A5EF-4DBAFD254713}">
  <ds:schemaRefs>
    <ds:schemaRef ds:uri="http://purl.org/dc/terms/"/>
    <ds:schemaRef ds:uri="http://schemas.openxmlformats.org/package/2006/metadata/core-properties"/>
    <ds:schemaRef ds:uri="http://purl.org/dc/dcmitype/"/>
    <ds:schemaRef ds:uri="4526e79f-1c0d-4cd6-bc19-c9f427bf9c43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9c43a513-df3a-4a04-91c0-953214a299d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</TotalTime>
  <Words>125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Title</vt:lpstr>
      <vt:lpstr>Disclosures</vt:lpstr>
      <vt:lpstr>Learning Objectives</vt:lpstr>
      <vt:lpstr>Slide Title</vt:lpstr>
      <vt:lpstr>Need More Information?</vt:lpstr>
    </vt:vector>
  </TitlesOfParts>
  <Company>Gateway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/>
  <cp:lastModifiedBy>Terry Bondurant</cp:lastModifiedBy>
  <cp:revision>34</cp:revision>
  <dcterms:created xsi:type="dcterms:W3CDTF">2013-06-19T15:17:22Z</dcterms:created>
  <dcterms:modified xsi:type="dcterms:W3CDTF">2021-06-04T16:36:30Z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0x010100FD459519732832478367F3EEBBA024DD</vt:lpwstr>
  </property>
  <property fmtid="{D5CDD505-2E9C-101B-9397-08002B2CF9AE}" pid="3" name="AuthorIds_UIVersion_1536">
    <vt:lpwstr>3</vt:lpwstr>
  </property>
</Properties>
</file>